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39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46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89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16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77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435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3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10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174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60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608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64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7F93-E942-4859-A287-54FE4C479BD7}" type="datetimeFigureOut">
              <a:rPr lang="sv-SE" smtClean="0"/>
              <a:t>2017-03-07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DC04-7C46-4464-9597-D34EBF375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56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lbylen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82004" y="971600"/>
            <a:ext cx="6500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är körsalen och gymnastikhallen uthyrd till Mörbylånga kommun.</a:t>
            </a:r>
          </a:p>
          <a:p>
            <a:r>
              <a:rPr lang="sv-SE" b="1" dirty="0" smtClean="0"/>
              <a:t>Därför måste våra ordinarie aktiviteter ställas in denna dag i dessa</a:t>
            </a:r>
          </a:p>
          <a:p>
            <a:r>
              <a:rPr lang="sv-SE" b="1" dirty="0" smtClean="0"/>
              <a:t>lokaler.</a:t>
            </a:r>
            <a:r>
              <a:rPr lang="sv-SE" b="1" dirty="0" smtClean="0"/>
              <a:t>  Jag hoppas att ni har förståelse för detta.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26463" y="0"/>
            <a:ext cx="6011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b="1" dirty="0" smtClean="0"/>
              <a:t>Onsdagen den 22 mars</a:t>
            </a:r>
            <a:endParaRPr lang="sv-SE" sz="4800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3267" y="2051720"/>
            <a:ext cx="6882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Vi rekommenderar att ni kommer istället kommer och deltar i </a:t>
            </a:r>
          </a:p>
          <a:p>
            <a:r>
              <a:rPr lang="sv-SE" dirty="0" smtClean="0"/>
              <a:t>Kommunens </a:t>
            </a:r>
            <a:r>
              <a:rPr lang="sv-SE" dirty="0" smtClean="0"/>
              <a:t>aktivitet </a:t>
            </a:r>
            <a:r>
              <a:rPr lang="sv-SE" smtClean="0"/>
              <a:t>denna dag som </a:t>
            </a:r>
            <a:r>
              <a:rPr lang="sv-SE" dirty="0" smtClean="0"/>
              <a:t>heter </a:t>
            </a:r>
            <a:r>
              <a:rPr lang="sv-SE" b="1" dirty="0" smtClean="0"/>
              <a:t>Lyskraft</a:t>
            </a:r>
            <a:r>
              <a:rPr lang="sv-SE" dirty="0" smtClean="0"/>
              <a:t> .</a:t>
            </a:r>
            <a:endParaRPr lang="sv-SE" dirty="0" smtClean="0"/>
          </a:p>
          <a:p>
            <a:r>
              <a:rPr lang="sv-SE" dirty="0" smtClean="0"/>
              <a:t>Program kommer att utannonseras </a:t>
            </a:r>
            <a:r>
              <a:rPr lang="sv-SE" dirty="0" smtClean="0"/>
              <a:t>i tidningar och HAIK kommer även </a:t>
            </a:r>
          </a:p>
          <a:p>
            <a:r>
              <a:rPr lang="sv-SE" dirty="0"/>
              <a:t>g</a:t>
            </a:r>
            <a:r>
              <a:rPr lang="sv-SE" dirty="0" smtClean="0"/>
              <a:t>öra reklam för detta på vår hemsida </a:t>
            </a:r>
            <a:r>
              <a:rPr lang="sv-SE" dirty="0" smtClean="0">
                <a:hlinkClick r:id="rId2"/>
              </a:rPr>
              <a:t>www.albylen.se</a:t>
            </a:r>
            <a:r>
              <a:rPr lang="sv-SE" dirty="0" smtClean="0"/>
              <a:t> </a:t>
            </a:r>
            <a:r>
              <a:rPr lang="sv-SE" dirty="0" smtClean="0"/>
              <a:t>och anslagstavlor.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2" y="3347864"/>
            <a:ext cx="6875462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3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74</Words>
  <Application>Microsoft Office PowerPoint</Application>
  <PresentationFormat>Bildspel på skärmen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Norden Machinery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Svensson</dc:creator>
  <cp:lastModifiedBy>Lena Svensson</cp:lastModifiedBy>
  <cp:revision>3</cp:revision>
  <dcterms:created xsi:type="dcterms:W3CDTF">2017-03-07T07:21:16Z</dcterms:created>
  <dcterms:modified xsi:type="dcterms:W3CDTF">2017-03-07T07:48:50Z</dcterms:modified>
</cp:coreProperties>
</file>