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84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3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93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72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03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4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78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675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20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994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95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4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1AFC-3B7C-4F2C-B22B-E92D21C34CC8}" type="datetimeFigureOut">
              <a:rPr lang="sv-SE" smtClean="0"/>
              <a:t>2017-06-11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51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8" y="8323968"/>
            <a:ext cx="1873095" cy="72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8288307"/>
            <a:ext cx="1672332" cy="61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948" y="8460433"/>
            <a:ext cx="2003432" cy="44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51520"/>
            <a:ext cx="148748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76127" y="543969"/>
            <a:ext cx="49119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000" b="1" dirty="0" smtClean="0">
                <a:latin typeface="Algerian" panose="04020705040A02060702" pitchFamily="82" charset="0"/>
              </a:rPr>
              <a:t>FOTBOLLSKUL </a:t>
            </a:r>
          </a:p>
          <a:p>
            <a:pPr algn="ctr"/>
            <a:r>
              <a:rPr lang="sv-SE" sz="4000" b="1" dirty="0" smtClean="0">
                <a:latin typeface="Algerian" panose="04020705040A02060702" pitchFamily="82" charset="0"/>
              </a:rPr>
              <a:t>I HULTERSTADS AIK</a:t>
            </a:r>
            <a:endParaRPr lang="sv-SE" sz="4000" b="1" dirty="0">
              <a:latin typeface="Algerian" panose="04020705040A02060702" pitchFamily="82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48638" y="2339752"/>
            <a:ext cx="640874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Alla barn från 5-13 är välkomna till fotbollskul </a:t>
            </a:r>
          </a:p>
          <a:p>
            <a:r>
              <a:rPr lang="sv-SE" sz="2400" b="1" dirty="0" smtClean="0"/>
              <a:t>på Kvarnvallen i Hulterstad.</a:t>
            </a:r>
          </a:p>
          <a:p>
            <a:endParaRPr lang="sv-SE" sz="2400" b="1" dirty="0"/>
          </a:p>
          <a:p>
            <a:r>
              <a:rPr lang="sv-SE" sz="2400" b="1" dirty="0" smtClean="0"/>
              <a:t>Första tillfället är måndagen den 26 juni kl. 18.30</a:t>
            </a:r>
          </a:p>
          <a:p>
            <a:r>
              <a:rPr lang="sv-SE" sz="2400" b="1" dirty="0" smtClean="0"/>
              <a:t>Vi kör följande måndagar därefter :</a:t>
            </a:r>
          </a:p>
          <a:p>
            <a:r>
              <a:rPr lang="sv-SE" sz="2400" b="1" dirty="0" smtClean="0"/>
              <a:t>3 juli, 10 juli, 17 juli och 24 juli.</a:t>
            </a:r>
          </a:p>
          <a:p>
            <a:endParaRPr lang="sv-SE" sz="2400" b="1" dirty="0"/>
          </a:p>
          <a:p>
            <a:r>
              <a:rPr lang="sv-SE" sz="2400" b="1" dirty="0" smtClean="0"/>
              <a:t>Vi avslutar fotbollskul torsdagen den 27 juli </a:t>
            </a:r>
          </a:p>
          <a:p>
            <a:r>
              <a:rPr lang="sv-SE" sz="2400" b="1" dirty="0" smtClean="0"/>
              <a:t>med Hennings </a:t>
            </a:r>
            <a:r>
              <a:rPr lang="sv-SE" sz="2400" b="1" dirty="0" err="1" smtClean="0"/>
              <a:t>sommarcup</a:t>
            </a:r>
            <a:r>
              <a:rPr lang="sv-SE" sz="2400" b="1" dirty="0" smtClean="0"/>
              <a:t> kl. 19.00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996584" y="6315857"/>
            <a:ext cx="2912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b="1" dirty="0" smtClean="0"/>
              <a:t>Välkomna!</a:t>
            </a:r>
            <a:endParaRPr lang="sv-SE" sz="48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83" y="6054134"/>
            <a:ext cx="16002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450" y="6269007"/>
            <a:ext cx="14478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8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60</Words>
  <Application>Microsoft Office PowerPoint</Application>
  <PresentationFormat>Bildspel på skärmen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Norden Machinery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Svensson</dc:creator>
  <cp:lastModifiedBy>Lena Svensson</cp:lastModifiedBy>
  <cp:revision>7</cp:revision>
  <dcterms:created xsi:type="dcterms:W3CDTF">2017-06-11T15:39:21Z</dcterms:created>
  <dcterms:modified xsi:type="dcterms:W3CDTF">2017-06-11T21:24:46Z</dcterms:modified>
</cp:coreProperties>
</file>