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496A-3352-43CE-876C-2A7CCD27CE0C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3052-1122-4DCF-86E0-2D3308CB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255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496A-3352-43CE-876C-2A7CCD27CE0C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3052-1122-4DCF-86E0-2D3308CB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482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496A-3352-43CE-876C-2A7CCD27CE0C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3052-1122-4DCF-86E0-2D3308CB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77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496A-3352-43CE-876C-2A7CCD27CE0C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3052-1122-4DCF-86E0-2D3308CB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8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496A-3352-43CE-876C-2A7CCD27CE0C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3052-1122-4DCF-86E0-2D3308CB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315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496A-3352-43CE-876C-2A7CCD27CE0C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3052-1122-4DCF-86E0-2D3308CB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080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496A-3352-43CE-876C-2A7CCD27CE0C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3052-1122-4DCF-86E0-2D3308CB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340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496A-3352-43CE-876C-2A7CCD27CE0C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3052-1122-4DCF-86E0-2D3308CB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6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496A-3352-43CE-876C-2A7CCD27CE0C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3052-1122-4DCF-86E0-2D3308CB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906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496A-3352-43CE-876C-2A7CCD27CE0C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3052-1122-4DCF-86E0-2D3308CB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81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496A-3352-43CE-876C-2A7CCD27CE0C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3052-1122-4DCF-86E0-2D3308CB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723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7496A-3352-43CE-876C-2A7CCD27CE0C}" type="datetimeFigureOut">
              <a:rPr lang="sv-SE" smtClean="0"/>
              <a:t>2017-06-27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3052-1122-4DCF-86E0-2D3308CB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574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hulterstadsaik.se/" TargetMode="External"/><Relationship Id="rId4" Type="http://schemas.openxmlformats.org/officeDocument/2006/relationships/hyperlink" Target="http://www.albylen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7882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1187624" y="750964"/>
            <a:ext cx="64379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b="1" dirty="0" smtClean="0">
                <a:latin typeface="Bradley Hand ITC" panose="03070402050302030203" pitchFamily="66" charset="0"/>
              </a:rPr>
              <a:t>Albylendagen den </a:t>
            </a:r>
            <a:r>
              <a:rPr lang="sv-SE" sz="4000" b="1" dirty="0" smtClean="0">
                <a:latin typeface="Bradley Hand ITC" panose="03070402050302030203" pitchFamily="66" charset="0"/>
              </a:rPr>
              <a:t>5 augusti</a:t>
            </a:r>
            <a:endParaRPr lang="sv-SE" sz="4000" b="1" dirty="0">
              <a:latin typeface="Bradley Hand ITC" panose="03070402050302030203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105"/>
            <a:ext cx="1369837" cy="147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467544" y="1933089"/>
            <a:ext cx="8429102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smtClean="0"/>
              <a:t>Glöm inte bort </a:t>
            </a:r>
            <a:r>
              <a:rPr lang="sv-SE" sz="2000" dirty="0" smtClean="0"/>
              <a:t>att anmäla era till </a:t>
            </a:r>
            <a:r>
              <a:rPr lang="sv-SE" sz="2000" b="1" dirty="0" smtClean="0"/>
              <a:t>Strandloppet</a:t>
            </a:r>
            <a:r>
              <a:rPr lang="sv-SE" sz="2000" dirty="0" smtClean="0"/>
              <a:t> den </a:t>
            </a:r>
            <a:r>
              <a:rPr lang="sv-SE" sz="2000" dirty="0" smtClean="0"/>
              <a:t>5 augusti. </a:t>
            </a:r>
            <a:endParaRPr lang="sv-SE" sz="2000" dirty="0" smtClean="0"/>
          </a:p>
          <a:p>
            <a:r>
              <a:rPr lang="sv-SE" sz="2000" dirty="0" smtClean="0"/>
              <a:t>Annonsen kommer inom kort i Barometern och i Ölandsbladet.</a:t>
            </a:r>
          </a:p>
          <a:p>
            <a:r>
              <a:rPr lang="sv-SE" sz="2000" dirty="0" smtClean="0"/>
              <a:t>Anmälan kan göras via inbetalning på </a:t>
            </a:r>
            <a:r>
              <a:rPr lang="sv-SE" sz="2000" dirty="0" smtClean="0"/>
              <a:t>bankgiro / </a:t>
            </a:r>
            <a:r>
              <a:rPr lang="sv-SE" sz="2000" dirty="0" err="1" smtClean="0"/>
              <a:t>swish</a:t>
            </a:r>
            <a:r>
              <a:rPr lang="sv-SE" sz="2000" dirty="0" smtClean="0"/>
              <a:t> </a:t>
            </a:r>
            <a:r>
              <a:rPr lang="sv-SE" sz="2000" dirty="0" smtClean="0"/>
              <a:t>eller på plats startdagen.</a:t>
            </a:r>
          </a:p>
          <a:p>
            <a:r>
              <a:rPr lang="sv-SE" sz="2000" dirty="0" smtClean="0"/>
              <a:t>Priset kommer att vara </a:t>
            </a:r>
            <a:r>
              <a:rPr lang="sv-SE" sz="2000" dirty="0" smtClean="0"/>
              <a:t>120 </a:t>
            </a:r>
            <a:r>
              <a:rPr lang="sv-SE" sz="2000" dirty="0" smtClean="0"/>
              <a:t>kr vid </a:t>
            </a:r>
            <a:r>
              <a:rPr lang="sv-SE" sz="2000" smtClean="0"/>
              <a:t>inbetalning </a:t>
            </a:r>
            <a:r>
              <a:rPr lang="sv-SE" sz="2000" smtClean="0"/>
              <a:t>eller </a:t>
            </a:r>
            <a:r>
              <a:rPr lang="sv-SE" sz="2000" dirty="0" smtClean="0"/>
              <a:t>150 kr på startdagen.</a:t>
            </a:r>
          </a:p>
          <a:p>
            <a:r>
              <a:rPr lang="sv-SE" sz="2000" dirty="0" smtClean="0"/>
              <a:t>Mer information kommer också att finnas på våra hemsidor:</a:t>
            </a:r>
          </a:p>
          <a:p>
            <a:r>
              <a:rPr lang="sv-SE" sz="2000" dirty="0" smtClean="0">
                <a:hlinkClick r:id="rId4"/>
              </a:rPr>
              <a:t>www.albylen.se</a:t>
            </a:r>
            <a:r>
              <a:rPr lang="sv-SE" sz="2000" dirty="0" smtClean="0"/>
              <a:t> samt </a:t>
            </a:r>
            <a:r>
              <a:rPr lang="sv-SE" sz="2000" dirty="0" smtClean="0">
                <a:hlinkClick r:id="rId5"/>
              </a:rPr>
              <a:t>www.hulterstadsaik.se</a:t>
            </a:r>
            <a:endParaRPr lang="sv-SE" sz="2000" dirty="0" smtClean="0"/>
          </a:p>
          <a:p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1226898" y="4005064"/>
            <a:ext cx="64774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b="1" dirty="0" err="1">
                <a:solidFill>
                  <a:srgbClr val="FF0000"/>
                </a:solidFill>
              </a:rPr>
              <a:t>Sesseloppet</a:t>
            </a:r>
            <a:r>
              <a:rPr lang="sv-SE" sz="2000" dirty="0">
                <a:solidFill>
                  <a:srgbClr val="FF0000"/>
                </a:solidFill>
              </a:rPr>
              <a:t> för barnen går också traditionsenligt denna dag </a:t>
            </a:r>
          </a:p>
          <a:p>
            <a:r>
              <a:rPr lang="sv-SE" sz="2000" dirty="0">
                <a:solidFill>
                  <a:srgbClr val="FF0000"/>
                </a:solidFill>
              </a:rPr>
              <a:t>men där sker anmälan på plats. Detta lopp är </a:t>
            </a:r>
            <a:r>
              <a:rPr lang="sv-SE" sz="2000" dirty="0" smtClean="0">
                <a:solidFill>
                  <a:srgbClr val="FF0000"/>
                </a:solidFill>
              </a:rPr>
              <a:t>gratis.</a:t>
            </a:r>
            <a:endParaRPr lang="sv-SE" sz="2000" dirty="0">
              <a:solidFill>
                <a:srgbClr val="FF0000"/>
              </a:solidFill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621720" y="5517232"/>
            <a:ext cx="81207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FF0000"/>
                </a:solidFill>
              </a:rPr>
              <a:t>Det kommer även att bli andra aktiviteter denna dag men detta återkommer</a:t>
            </a:r>
          </a:p>
          <a:p>
            <a:r>
              <a:rPr lang="sv-SE" sz="2000" dirty="0">
                <a:solidFill>
                  <a:srgbClr val="FF0000"/>
                </a:solidFill>
              </a:rPr>
              <a:t>vi om </a:t>
            </a:r>
            <a:r>
              <a:rPr lang="sv-SE" sz="2000" dirty="0" smtClean="0">
                <a:solidFill>
                  <a:srgbClr val="FF0000"/>
                </a:solidFill>
              </a:rPr>
              <a:t>senare via annons och hemsidor.</a:t>
            </a:r>
            <a:endParaRPr lang="sv-SE" sz="2000" dirty="0">
              <a:solidFill>
                <a:srgbClr val="FF0000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226898" y="4941168"/>
            <a:ext cx="6443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Priser kommer att delas ut i både Strandlopp och </a:t>
            </a:r>
            <a:r>
              <a:rPr lang="sv-SE" sz="2000" dirty="0" err="1"/>
              <a:t>Sesselopp</a:t>
            </a:r>
            <a:r>
              <a:rPr lang="sv-SE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6660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118</Words>
  <Application>Microsoft Office PowerPoint</Application>
  <PresentationFormat>Bildspel på skärmen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Norden Machinery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Lena Svensson</dc:creator>
  <cp:lastModifiedBy>Lena Svensson</cp:lastModifiedBy>
  <cp:revision>4</cp:revision>
  <dcterms:created xsi:type="dcterms:W3CDTF">2016-06-29T20:49:46Z</dcterms:created>
  <dcterms:modified xsi:type="dcterms:W3CDTF">2017-06-27T05:08:27Z</dcterms:modified>
</cp:coreProperties>
</file>