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  <a:endParaRPr lang="sv-SE"/>
          </a:p>
          <a:p>
            <a:pPr lvl="1"/>
            <a:r>
              <a:rPr lang="sv-SE"/>
              <a:t>Nivå två</a:t>
            </a:r>
            <a:endParaRPr lang="sv-SE"/>
          </a:p>
          <a:p>
            <a:pPr lvl="2"/>
            <a:r>
              <a:rPr lang="sv-SE"/>
              <a:t>Nivå tre</a:t>
            </a:r>
            <a:endParaRPr lang="sv-SE"/>
          </a:p>
          <a:p>
            <a:pPr lvl="3"/>
            <a:r>
              <a:rPr lang="sv-SE"/>
              <a:t>Nivå fyra</a:t>
            </a:r>
            <a:endParaRPr lang="sv-SE"/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4BDE3-95C4-40B9-8EB7-BBDC37C857E0}" type="datetimeFigureOut">
              <a:rPr lang="sv-SE" smtClean="0"/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5975-58E1-48BC-85AA-69F19E673D70}" type="slidenum">
              <a:rPr lang="sv-SE" smtClean="0"/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5" y="25011"/>
            <a:ext cx="148748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812877" y="921815"/>
            <a:ext cx="10379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/>
              <a:t>Detta evenemang dokumenteras med film och foto </a:t>
            </a:r>
            <a:endParaRPr lang="sv-SE" sz="3600" b="1" dirty="0"/>
          </a:p>
        </p:txBody>
      </p:sp>
      <p:pic>
        <p:nvPicPr>
          <p:cNvPr id="6" name="Bildobjekt 9" descr="albylen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16185" y="24691"/>
            <a:ext cx="1852295" cy="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7" y="3676843"/>
            <a:ext cx="3339095" cy="2853713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1569849" y="2247388"/>
            <a:ext cx="10281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/>
              <a:t>Det går bra att meddela om du inte vill vara med på bild eller om du</a:t>
            </a:r>
            <a:endParaRPr lang="sv-SE" sz="2800" b="1" dirty="0"/>
          </a:p>
          <a:p>
            <a:pPr algn="ctr"/>
            <a:r>
              <a:rPr lang="sv-SE" sz="2800" b="1" dirty="0"/>
              <a:t>opponerar dig mot publicerad bild (då kommer bilden att tas bort)</a:t>
            </a:r>
            <a:endParaRPr lang="sv-SE" sz="2800" b="1" dirty="0"/>
          </a:p>
        </p:txBody>
      </p:sp>
      <p:sp>
        <p:nvSpPr>
          <p:cNvPr id="10" name="textruta 9"/>
          <p:cNvSpPr txBox="1"/>
          <p:nvPr/>
        </p:nvSpPr>
        <p:spPr>
          <a:xfrm>
            <a:off x="4454182" y="4903644"/>
            <a:ext cx="6835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Kontaktperson: _______________________________________</a:t>
            </a:r>
            <a:endParaRPr lang="sv-SE" sz="2000" dirty="0"/>
          </a:p>
        </p:txBody>
      </p:sp>
      <p:sp>
        <p:nvSpPr>
          <p:cNvPr id="11" name="textruta 10"/>
          <p:cNvSpPr txBox="1"/>
          <p:nvPr/>
        </p:nvSpPr>
        <p:spPr>
          <a:xfrm>
            <a:off x="4847207" y="6015907"/>
            <a:ext cx="604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Läs mer i vår integritetspolicy på våra hemsida www.albylen.se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WPS Presentation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Calibri Light</vt:lpstr>
      <vt:lpstr>Office-tema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Svensson</dc:creator>
  <cp:lastModifiedBy>info</cp:lastModifiedBy>
  <cp:revision>4</cp:revision>
  <dcterms:created xsi:type="dcterms:W3CDTF">2019-03-12T11:33:00Z</dcterms:created>
  <dcterms:modified xsi:type="dcterms:W3CDTF">2019-03-12T12:35:10Z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1033-10.2.0.5838</vt:lpwstr>
  </property>
</Properties>
</file>